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12192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644" y="188"/>
      </p:cViewPr>
      <p:guideLst>
        <p:guide orient="horz" pos="2880"/>
        <p:guide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F265-E8C9-4304-AA8B-36F813B7DD9F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9C8D5-15BE-4E76-82AC-64B4B9547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97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C8D5-15BE-4E76-82AC-64B4B954762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75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C8D5-15BE-4E76-82AC-64B4B954762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43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Yu Gothic Light"/>
                <a:cs typeface="Yu Gothic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Yu Gothic Light"/>
                <a:cs typeface="Yu Gothic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9955" y="1095755"/>
            <a:ext cx="3811524" cy="28590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9955" y="4014215"/>
            <a:ext cx="3811524" cy="28011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Yu Gothic Light"/>
                <a:cs typeface="Yu Gothic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134343" y="6248400"/>
            <a:ext cx="457200" cy="243840"/>
          </a:xfrm>
          <a:custGeom>
            <a:avLst/>
            <a:gdLst/>
            <a:ahLst/>
            <a:cxnLst/>
            <a:rect l="l" t="t" r="r" b="b"/>
            <a:pathLst>
              <a:path w="457200" h="243839">
                <a:moveTo>
                  <a:pt x="457200" y="0"/>
                </a:moveTo>
                <a:lnTo>
                  <a:pt x="0" y="0"/>
                </a:lnTo>
                <a:lnTo>
                  <a:pt x="0" y="243840"/>
                </a:lnTo>
                <a:lnTo>
                  <a:pt x="457200" y="243840"/>
                </a:lnTo>
                <a:lnTo>
                  <a:pt x="457200" y="0"/>
                </a:lnTo>
                <a:close/>
              </a:path>
            </a:pathLst>
          </a:custGeom>
          <a:solidFill>
            <a:srgbClr val="122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657" y="491185"/>
            <a:ext cx="1167668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Yu Gothic Light"/>
                <a:cs typeface="Yu Gothic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5591" y="1045932"/>
            <a:ext cx="8001000" cy="3451586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 indent="2597150">
              <a:lnSpc>
                <a:spcPts val="6480"/>
              </a:lnSpc>
              <a:spcBef>
                <a:spcPts val="915"/>
              </a:spcBef>
            </a:pPr>
            <a:r>
              <a:rPr lang="zh-TW" altLang="en-US" sz="6000" dirty="0">
                <a:latin typeface="Meiryo UI" panose="020B0604030504040204" pitchFamily="50" charset="-128"/>
                <a:ea typeface="Meiryo UI" panose="020B0604030504040204" pitchFamily="50" charset="-128"/>
              </a:rPr>
              <a:t>   兵庫県</a:t>
            </a:r>
            <a:r>
              <a:rPr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</a:rPr>
              <a:t>宝塚市</a:t>
            </a:r>
            <a:br>
              <a:rPr lang="en-US" altLang="zh-TW" sz="6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zh-TW" sz="60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</a:t>
            </a:r>
            <a:r>
              <a:rPr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</a:rPr>
              <a:t>敷地面積</a:t>
            </a:r>
            <a:br>
              <a:rPr lang="en-US" altLang="ja-JP" sz="6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60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168</a:t>
            </a:r>
            <a:r>
              <a:rPr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</a:rPr>
              <a:t>坪の</a:t>
            </a:r>
            <a:br>
              <a:rPr lang="en-US" altLang="ja-JP" sz="6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6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 掘り出し邸宅</a:t>
            </a:r>
            <a:endParaRPr sz="6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42303" y="4610100"/>
            <a:ext cx="5950585" cy="13335"/>
          </a:xfrm>
          <a:custGeom>
            <a:avLst/>
            <a:gdLst/>
            <a:ahLst/>
            <a:cxnLst/>
            <a:rect l="l" t="t" r="r" b="b"/>
            <a:pathLst>
              <a:path w="5950584" h="13335">
                <a:moveTo>
                  <a:pt x="0" y="13207"/>
                </a:moveTo>
                <a:lnTo>
                  <a:pt x="5950204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0" y="4734396"/>
            <a:ext cx="4415790" cy="1020791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744220" marR="5080" indent="-731520" algn="r">
              <a:lnSpc>
                <a:spcPts val="1300"/>
              </a:lnSpc>
              <a:spcBef>
                <a:spcPts val="259"/>
              </a:spcBef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株式会社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MASH</a:t>
            </a:r>
          </a:p>
          <a:p>
            <a:pPr marL="744220" marR="5080" indent="-731520" algn="r">
              <a:lnSpc>
                <a:spcPts val="1300"/>
              </a:lnSpc>
              <a:spcBef>
                <a:spcPts val="259"/>
              </a:spcBef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大阪府吹田市藤白台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丁目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3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番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11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号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744220" marR="5080" indent="-731520" algn="r">
              <a:lnSpc>
                <a:spcPts val="1300"/>
              </a:lnSpc>
              <a:spcBef>
                <a:spcPts val="259"/>
              </a:spcBef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大阪府知事（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）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58189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号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  <a:p>
            <a:pPr marL="744220" marR="5080" indent="-731520" algn="r">
              <a:lnSpc>
                <a:spcPts val="1300"/>
              </a:lnSpc>
              <a:spcBef>
                <a:spcPts val="259"/>
              </a:spcBef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06-6450-6188</a:t>
            </a:r>
          </a:p>
          <a:p>
            <a:pPr marL="744220" marR="5080" indent="-731520" algn="r">
              <a:lnSpc>
                <a:spcPts val="1300"/>
              </a:lnSpc>
              <a:spcBef>
                <a:spcPts val="259"/>
              </a:spcBef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Yu Gothic"/>
              </a:rPr>
              <a:t>090-9879-4615</a:t>
            </a:r>
            <a:endParaRPr sz="1200" dirty="0">
              <a:latin typeface="Meiryo UI" panose="020B0604030504040204" pitchFamily="50" charset="-128"/>
              <a:ea typeface="Meiryo UI" panose="020B0604030504040204" pitchFamily="50" charset="-128"/>
              <a:cs typeface="Yu Gothic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8C0FBA-218D-5A8D-D37B-70D77B738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" y="591034"/>
            <a:ext cx="6915150" cy="5210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65405"/>
            <a:ext cx="49066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Property</a:t>
            </a:r>
            <a:r>
              <a:rPr spc="-60" dirty="0"/>
              <a:t> </a:t>
            </a:r>
            <a:r>
              <a:rPr spc="-5" dirty="0"/>
              <a:t>Information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AF1C63B-1505-7724-37F6-C8DB1E653208}"/>
              </a:ext>
            </a:extLst>
          </p:cNvPr>
          <p:cNvSpPr txBox="1"/>
          <p:nvPr/>
        </p:nvSpPr>
        <p:spPr>
          <a:xfrm>
            <a:off x="7162800" y="838200"/>
            <a:ext cx="52578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所在地：</a:t>
            </a:r>
            <a:r>
              <a:rPr lang="zh-TW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兵庫県宝塚市中山台一丁目</a:t>
            </a:r>
            <a:r>
              <a:rPr lang="en-US" altLang="zh-TW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22-12</a:t>
            </a:r>
          </a:p>
          <a:p>
            <a:endParaRPr lang="en-US" altLang="zh-CN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築年月</a:t>
            </a:r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zh-CN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1992</a:t>
            </a:r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zh-CN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lang="en-US" altLang="zh-CN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zh-CN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構造</a:t>
            </a:r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木造</a:t>
            </a:r>
            <a:endParaRPr lang="en-US" altLang="zh-CN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zh-CN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階層：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地上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階建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endParaRPr lang="en-US" altLang="zh-CN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土地面積：</a:t>
            </a:r>
            <a:r>
              <a:rPr lang="en-US" altLang="zh-CN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556.44㎡ </a:t>
            </a:r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endParaRPr lang="en-US" altLang="zh-CN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zh-CN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建物面積：</a:t>
            </a:r>
            <a:r>
              <a:rPr lang="en-US" altLang="zh-CN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298.27㎡ </a:t>
            </a:r>
          </a:p>
          <a:p>
            <a:endParaRPr lang="en-US" altLang="zh-CN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土地権利：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所有権</a:t>
            </a:r>
            <a:endParaRPr lang="en-US" altLang="zh-CN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zh-CN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交通</a:t>
            </a:r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endParaRPr lang="en-US" altLang="zh-CN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・阪急宝塚線「中山観音駅」徒歩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・阪急宝塚線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中山観音駅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より阪急バス乗車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分 「中山台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丁目」停 徒歩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分 </a:t>
            </a:r>
            <a:endParaRPr lang="en-US" altLang="zh-TW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2F7E08D-300B-D086-5730-AA6D6B89FDAD}"/>
              </a:ext>
            </a:extLst>
          </p:cNvPr>
          <p:cNvSpPr/>
          <p:nvPr/>
        </p:nvSpPr>
        <p:spPr>
          <a:xfrm flipV="1">
            <a:off x="23948" y="699428"/>
            <a:ext cx="6072052" cy="62572"/>
          </a:xfrm>
          <a:custGeom>
            <a:avLst/>
            <a:gdLst/>
            <a:ahLst/>
            <a:cxnLst/>
            <a:rect l="l" t="t" r="r" b="b"/>
            <a:pathLst>
              <a:path w="6718934">
                <a:moveTo>
                  <a:pt x="0" y="0"/>
                </a:moveTo>
                <a:lnTo>
                  <a:pt x="6718808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623F61F-8DB8-BB15-76CA-D0C0C98F2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" y="3886200"/>
            <a:ext cx="3477886" cy="260243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D34822B-8145-919B-EBAC-761583490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" y="924112"/>
            <a:ext cx="3463533" cy="25976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E284121-E796-0122-590D-8B98CD8DB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99" y="924112"/>
            <a:ext cx="3473101" cy="25976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D4A3F5C-9DAD-36FA-EFD2-9E2E44F02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50" y="3886201"/>
            <a:ext cx="3458750" cy="26024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147065"/>
            <a:ext cx="2649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Room</a:t>
            </a:r>
            <a:r>
              <a:rPr spc="-100" dirty="0"/>
              <a:t> </a:t>
            </a:r>
            <a:r>
              <a:rPr dirty="0"/>
              <a:t>Plan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946A96-42C3-9619-08F8-4D4FE238356E}"/>
              </a:ext>
            </a:extLst>
          </p:cNvPr>
          <p:cNvSpPr txBox="1"/>
          <p:nvPr/>
        </p:nvSpPr>
        <p:spPr>
          <a:xfrm>
            <a:off x="7086600" y="844295"/>
            <a:ext cx="5334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価格</a:t>
            </a:r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5,800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endParaRPr lang="en-US" altLang="zh-CN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zh-CN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間取り</a:t>
            </a:r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zh-CN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5LDK+2S</a:t>
            </a:r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（納戸）</a:t>
            </a:r>
            <a:endParaRPr lang="en-US" altLang="zh-CN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zh-CN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バルコニー向き</a:t>
            </a:r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南</a:t>
            </a:r>
            <a:endParaRPr lang="en-US" altLang="zh-CN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zh-CN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駐車場</a:t>
            </a:r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シャッターガレージ、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台駐車可能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zh-CN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現況</a:t>
            </a:r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居住中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引渡し</a:t>
            </a:r>
            <a:r>
              <a:rPr lang="zh-CN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契約後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か月後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周辺環境：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宝塚市立中山台小学校：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1900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宝塚市立中山五月台中学校：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2121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ダイエー宝塚中山店：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1786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コープ中山台：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1310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ピピアめふ：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2307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E850186-B8D8-C47F-B53C-E0E43E7995AE}"/>
              </a:ext>
            </a:extLst>
          </p:cNvPr>
          <p:cNvSpPr/>
          <p:nvPr/>
        </p:nvSpPr>
        <p:spPr>
          <a:xfrm>
            <a:off x="75783" y="844295"/>
            <a:ext cx="6609467" cy="45719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4F1221B-5173-DC0F-61E7-B29865031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947932"/>
            <a:ext cx="4800600" cy="57891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Words>206</Words>
  <Application>Microsoft Office PowerPoint</Application>
  <PresentationFormat>ワイド画面</PresentationFormat>
  <Paragraphs>45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Meiryo UI</vt:lpstr>
      <vt:lpstr>游ゴシック</vt:lpstr>
      <vt:lpstr>Yu Gothic Light</vt:lpstr>
      <vt:lpstr>Calibri</vt:lpstr>
      <vt:lpstr>Office Theme</vt:lpstr>
      <vt:lpstr>   兵庫県宝塚市                    敷地面積                     168坪の 　　　　　　　 掘り出し邸宅</vt:lpstr>
      <vt:lpstr>Property Information</vt:lpstr>
      <vt:lpstr>Room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 HILLS  SENGOKUYAMA RESIDENCE</dc:title>
  <dc:creator>kobori</dc:creator>
  <cp:lastModifiedBy>光華 楊</cp:lastModifiedBy>
  <cp:revision>163</cp:revision>
  <dcterms:created xsi:type="dcterms:W3CDTF">2024-06-28T07:43:10Z</dcterms:created>
  <dcterms:modified xsi:type="dcterms:W3CDTF">2025-06-13T03:02:35Z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2024-06-28T00:00:00Z</vt:filetime>
  </property>
</Properties>
</file>