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12192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F265-E8C9-4304-AA8B-36F813B7DD9F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9C8D5-15BE-4E76-82AC-64B4B95476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7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9955" y="1095755"/>
            <a:ext cx="3811524" cy="28590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9955" y="4014215"/>
            <a:ext cx="3811524" cy="28011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134343" y="6248400"/>
            <a:ext cx="457200" cy="243840"/>
          </a:xfrm>
          <a:custGeom>
            <a:avLst/>
            <a:gdLst/>
            <a:ahLst/>
            <a:cxnLst/>
            <a:rect l="l" t="t" r="r" b="b"/>
            <a:pathLst>
              <a:path w="457200" h="243839">
                <a:moveTo>
                  <a:pt x="457200" y="0"/>
                </a:moveTo>
                <a:lnTo>
                  <a:pt x="0" y="0"/>
                </a:lnTo>
                <a:lnTo>
                  <a:pt x="0" y="243840"/>
                </a:lnTo>
                <a:lnTo>
                  <a:pt x="457200" y="243840"/>
                </a:lnTo>
                <a:lnTo>
                  <a:pt x="457200" y="0"/>
                </a:lnTo>
                <a:close/>
              </a:path>
            </a:pathLst>
          </a:custGeom>
          <a:solidFill>
            <a:srgbClr val="12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F588A8-CF69-60CC-326E-78D413AB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A5E4-D0C6-4D2F-892F-2771EED6D81F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237DD19-5322-9819-9046-9E2F9676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9690E8-BEFA-CB62-1248-2CD6C059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BD98-7123-449A-8316-6AD83265D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91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657" y="491185"/>
            <a:ext cx="1167668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Yu Gothic Light"/>
                <a:cs typeface="Yu Gothic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104" y="1892001"/>
            <a:ext cx="5900982" cy="261802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2597150">
              <a:lnSpc>
                <a:spcPts val="6480"/>
              </a:lnSpc>
              <a:spcBef>
                <a:spcPts val="915"/>
              </a:spcBef>
            </a:pPr>
            <a:r>
              <a:rPr lang="zh-CN" altLang="en-US" sz="6000" dirty="0"/>
              <a:t>    兵库县 </a:t>
            </a:r>
            <a:br>
              <a:rPr lang="en-US" altLang="zh-CN" sz="6000" dirty="0"/>
            </a:br>
            <a:r>
              <a:rPr lang="en-US" altLang="zh-CN" sz="6000" dirty="0"/>
              <a:t>      </a:t>
            </a:r>
            <a:r>
              <a:rPr lang="zh-CN" altLang="en-US" sz="6000" dirty="0"/>
              <a:t>芦屋市岩园町 </a:t>
            </a:r>
            <a:br>
              <a:rPr lang="en-US" altLang="zh-CN" sz="6000" dirty="0"/>
            </a:br>
            <a:r>
              <a:rPr lang="en-US" altLang="zh-CN" sz="6000" dirty="0"/>
              <a:t>      </a:t>
            </a:r>
            <a:r>
              <a:rPr lang="zh-CN" altLang="en-US" sz="6000" dirty="0"/>
              <a:t>高级独栋住宅</a:t>
            </a:r>
            <a:endParaRPr sz="6000" dirty="0"/>
          </a:p>
        </p:txBody>
      </p:sp>
      <p:sp>
        <p:nvSpPr>
          <p:cNvPr id="3" name="object 3"/>
          <p:cNvSpPr/>
          <p:nvPr/>
        </p:nvSpPr>
        <p:spPr>
          <a:xfrm>
            <a:off x="6242303" y="4610100"/>
            <a:ext cx="5950585" cy="13335"/>
          </a:xfrm>
          <a:custGeom>
            <a:avLst/>
            <a:gdLst/>
            <a:ahLst/>
            <a:cxnLst/>
            <a:rect l="l" t="t" r="r" b="b"/>
            <a:pathLst>
              <a:path w="5950584" h="13335">
                <a:moveTo>
                  <a:pt x="0" y="13207"/>
                </a:moveTo>
                <a:lnTo>
                  <a:pt x="5950204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069C68C-836B-4CD1-ED06-DB5A0CD764B7}"/>
              </a:ext>
            </a:extLst>
          </p:cNvPr>
          <p:cNvSpPr txBox="1"/>
          <p:nvPr/>
        </p:nvSpPr>
        <p:spPr>
          <a:xfrm>
            <a:off x="7620000" y="4760521"/>
            <a:ext cx="4415790" cy="102079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株式会社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MASH</a:t>
            </a: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大阪府吹田市藤白台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2</a:t>
            </a: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丁目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3</a:t>
            </a: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番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11</a:t>
            </a: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号</a:t>
            </a:r>
            <a:endParaRPr lang="en-US" altLang="ja-JP" sz="1200" dirty="0">
              <a:latin typeface="SimSun" panose="02010600030101010101" pitchFamily="2" charset="-122"/>
              <a:ea typeface="SimSun" panose="02010600030101010101" pitchFamily="2" charset="-122"/>
              <a:cs typeface="Yu Gothic"/>
            </a:endParaRP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大阪府知事（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2</a:t>
            </a: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）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58189</a:t>
            </a:r>
            <a:r>
              <a:rPr lang="ja-JP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号</a:t>
            </a:r>
            <a:endParaRPr lang="en-US" altLang="ja-JP" sz="1200" dirty="0">
              <a:latin typeface="SimSun" panose="02010600030101010101" pitchFamily="2" charset="-122"/>
              <a:ea typeface="SimSun" panose="02010600030101010101" pitchFamily="2" charset="-122"/>
              <a:cs typeface="Yu Gothic"/>
            </a:endParaRP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TEL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（日语）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:06-6369-7347</a:t>
            </a:r>
          </a:p>
          <a:p>
            <a:pPr marL="744220" marR="5080" indent="-731520" algn="r">
              <a:lnSpc>
                <a:spcPts val="1300"/>
              </a:lnSpc>
              <a:spcBef>
                <a:spcPts val="259"/>
              </a:spcBef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中文英文服务热线：</a:t>
            </a:r>
            <a:r>
              <a:rPr lang="en-US" altLang="ja-JP" sz="1200" dirty="0">
                <a:latin typeface="SimSun" panose="02010600030101010101" pitchFamily="2" charset="-122"/>
                <a:ea typeface="SimSun" panose="02010600030101010101" pitchFamily="2" charset="-122"/>
                <a:cs typeface="Yu Gothic"/>
              </a:rPr>
              <a:t>090-9879-4615</a:t>
            </a:r>
            <a:endParaRPr sz="1200" dirty="0">
              <a:latin typeface="SimSun" panose="02010600030101010101" pitchFamily="2" charset="-122"/>
              <a:ea typeface="SimSun" panose="02010600030101010101" pitchFamily="2" charset="-122"/>
              <a:cs typeface="Yu Gothic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7C6355C-0EC8-00DA-C1A6-0A1A0F348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" y="762000"/>
            <a:ext cx="6858000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259" y="510032"/>
            <a:ext cx="49066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Property</a:t>
            </a:r>
            <a:r>
              <a:rPr spc="-60" dirty="0"/>
              <a:t> </a:t>
            </a:r>
            <a:r>
              <a:rPr spc="-5" dirty="0"/>
              <a:t>Information</a:t>
            </a:r>
          </a:p>
        </p:txBody>
      </p:sp>
      <p:sp>
        <p:nvSpPr>
          <p:cNvPr id="3" name="object 3"/>
          <p:cNvSpPr/>
          <p:nvPr/>
        </p:nvSpPr>
        <p:spPr>
          <a:xfrm flipV="1">
            <a:off x="0" y="1357882"/>
            <a:ext cx="5068956" cy="45719"/>
          </a:xfrm>
          <a:custGeom>
            <a:avLst/>
            <a:gdLst/>
            <a:ahLst/>
            <a:cxnLst/>
            <a:rect l="l" t="t" r="r" b="b"/>
            <a:pathLst>
              <a:path w="6718934">
                <a:moveTo>
                  <a:pt x="0" y="0"/>
                </a:moveTo>
                <a:lnTo>
                  <a:pt x="6718808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AF1C63B-1505-7724-37F6-C8DB1E653208}"/>
              </a:ext>
            </a:extLst>
          </p:cNvPr>
          <p:cNvSpPr txBox="1"/>
          <p:nvPr/>
        </p:nvSpPr>
        <p:spPr>
          <a:xfrm>
            <a:off x="7467600" y="1524000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地址：兵库县芦屋市岩园町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建成日期：</a:t>
            </a:r>
            <a:r>
              <a:rPr lang="en-US" altLang="zh-CN" dirty="0">
                <a:latin typeface="+mn-ea"/>
              </a:rPr>
              <a:t>2007</a:t>
            </a:r>
            <a:r>
              <a:rPr lang="zh-CN" altLang="en-US" dirty="0">
                <a:latin typeface="+mn-ea"/>
              </a:rPr>
              <a:t>年</a:t>
            </a:r>
            <a:r>
              <a:rPr lang="en-US" altLang="zh-CN" dirty="0">
                <a:latin typeface="+mn-ea"/>
              </a:rPr>
              <a:t>6</a:t>
            </a:r>
            <a:r>
              <a:rPr lang="zh-CN" altLang="en-US" dirty="0">
                <a:latin typeface="+mn-ea"/>
              </a:rPr>
              <a:t>月  </a:t>
            </a:r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建筑结构：轻量化钢骨结构  </a:t>
            </a:r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总楼层数：地上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层   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土地面积：</a:t>
            </a:r>
            <a:r>
              <a:rPr lang="en-US" altLang="zh-CN" dirty="0">
                <a:latin typeface="+mn-ea"/>
              </a:rPr>
              <a:t>250.99㎡</a:t>
            </a:r>
            <a:r>
              <a:rPr lang="ja-JP" altLang="en-US" sz="1800" dirty="0">
                <a:latin typeface="+mn-ea"/>
                <a:cs typeface="Yu Gothic"/>
              </a:rPr>
              <a:t> </a:t>
            </a:r>
            <a:r>
              <a:rPr lang="zh-CN" altLang="en-US" dirty="0">
                <a:latin typeface="+mn-ea"/>
              </a:rPr>
              <a:t>  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建筑面积：</a:t>
            </a:r>
            <a:r>
              <a:rPr lang="en-US" altLang="zh-CN" dirty="0">
                <a:latin typeface="+mn-ea"/>
              </a:rPr>
              <a:t>175.69㎡</a:t>
            </a: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土地权利：所有权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交通：阪急巴士“八十塚桥”站步行</a:t>
            </a: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分钟   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  </a:t>
            </a:r>
            <a:r>
              <a:rPr lang="zh-CN" altLang="en-US" dirty="0">
                <a:latin typeface="+mn-ea"/>
              </a:rPr>
              <a:t>阪急神户线“夙川”站步行</a:t>
            </a:r>
            <a:r>
              <a:rPr lang="en-US" altLang="zh-CN" dirty="0">
                <a:latin typeface="+mn-ea"/>
              </a:rPr>
              <a:t>28</a:t>
            </a:r>
            <a:r>
              <a:rPr lang="zh-CN" altLang="en-US" dirty="0">
                <a:latin typeface="+mn-ea"/>
              </a:rPr>
              <a:t>分钟</a:t>
            </a:r>
            <a:endParaRPr lang="en-US" altLang="zh-CN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4BD6F1E-3C15-D725-21EE-AFA80FF5C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1" y="1449321"/>
            <a:ext cx="3520988" cy="26492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DFA18FD-9D9D-E32D-6C86-72055E517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" y="1449320"/>
            <a:ext cx="3520987" cy="26309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85DFA2B-6299-AC7C-0E26-ADE103D3A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" y="4124395"/>
            <a:ext cx="3550329" cy="26554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1F49D9-A9C4-47EF-54EE-97EB08B57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06" y="4134176"/>
            <a:ext cx="3535657" cy="2645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415" y="554812"/>
            <a:ext cx="2649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Room</a:t>
            </a:r>
            <a:r>
              <a:rPr spc="-100" dirty="0"/>
              <a:t> </a:t>
            </a:r>
            <a:r>
              <a:rPr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57883"/>
            <a:ext cx="7010400" cy="0"/>
          </a:xfrm>
          <a:custGeom>
            <a:avLst/>
            <a:gdLst/>
            <a:ahLst/>
            <a:cxnLst/>
            <a:rect l="l" t="t" r="r" b="b"/>
            <a:pathLst>
              <a:path w="7010400">
                <a:moveTo>
                  <a:pt x="0" y="0"/>
                </a:moveTo>
                <a:lnTo>
                  <a:pt x="7010400" y="0"/>
                </a:lnTo>
              </a:path>
            </a:pathLst>
          </a:custGeom>
          <a:ln w="1270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946A96-42C3-9619-08F8-4D4FE238356E}"/>
              </a:ext>
            </a:extLst>
          </p:cNvPr>
          <p:cNvSpPr txBox="1"/>
          <p:nvPr/>
        </p:nvSpPr>
        <p:spPr>
          <a:xfrm>
            <a:off x="7467600" y="1344166"/>
            <a:ext cx="45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销售价格：</a:t>
            </a:r>
            <a:r>
              <a:rPr lang="en-US" altLang="ja-JP" dirty="0">
                <a:latin typeface="+mn-ea"/>
              </a:rPr>
              <a:t>133,000,000</a:t>
            </a:r>
            <a:r>
              <a:rPr lang="zh-CN" altLang="en-US" dirty="0">
                <a:latin typeface="+mn-ea"/>
              </a:rPr>
              <a:t>日元  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户型：</a:t>
            </a:r>
            <a:r>
              <a:rPr lang="en-US" altLang="zh-CN" dirty="0">
                <a:latin typeface="+mn-ea"/>
              </a:rPr>
              <a:t>3LDK </a:t>
            </a:r>
          </a:p>
          <a:p>
            <a:endParaRPr lang="zh-CN" altLang="en-US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主要朝向：南  </a:t>
            </a:r>
            <a:endParaRPr lang="en-US" altLang="zh-CN" dirty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地形：平坦</a:t>
            </a:r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停车场：可停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辆车（视车型而定）</a:t>
            </a:r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现状：所有者居住中</a:t>
            </a:r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r>
              <a:rPr lang="zh-CN" altLang="en-US" dirty="0">
                <a:latin typeface="+mn-ea"/>
              </a:rPr>
              <a:t>交房时间：请咨询</a:t>
            </a:r>
            <a:endParaRPr lang="ja-JP" altLang="en-US" dirty="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7CF50F-5ED9-80BE-F77D-00B21B0E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48" y="1438325"/>
            <a:ext cx="4789352" cy="5334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250825"/>
            <a:ext cx="7035800" cy="6969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0580" algn="l"/>
                <a:tab pos="7022465" algn="l"/>
              </a:tabLst>
            </a:pPr>
            <a:r>
              <a:rPr u="sng" dirty="0">
                <a:uFill>
                  <a:solidFill>
                    <a:srgbClr val="A4A4A4"/>
                  </a:solidFill>
                </a:uFill>
              </a:rPr>
              <a:t> 	Room</a:t>
            </a:r>
            <a:r>
              <a:rPr u="sng" spc="-100" dirty="0">
                <a:uFill>
                  <a:solidFill>
                    <a:srgbClr val="A4A4A4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A4A4A4"/>
                  </a:solidFill>
                </a:uFill>
              </a:rPr>
              <a:t>Photo</a:t>
            </a:r>
            <a:r>
              <a:rPr lang="en-US" u="sng" dirty="0">
                <a:uFill>
                  <a:solidFill>
                    <a:srgbClr val="A4A4A4"/>
                  </a:solidFill>
                </a:uFill>
              </a:rPr>
              <a:t>s</a:t>
            </a:r>
            <a:r>
              <a:rPr u="sng" dirty="0">
                <a:uFill>
                  <a:solidFill>
                    <a:srgbClr val="A4A4A4"/>
                  </a:solidFill>
                </a:uFill>
              </a:rPr>
              <a:t>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DECA45F-368C-24AD-6DAC-9996E22E3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912019"/>
            <a:ext cx="2139242" cy="28717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38144F-4EED-BBE6-0C09-D6C318B9E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61" y="901402"/>
            <a:ext cx="2155168" cy="28824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8B40EFD-AE59-E6CF-A0ED-355A07D13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47" y="929879"/>
            <a:ext cx="2139242" cy="28717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705537B-04AB-8A64-5603-5D55FC10A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61" y="3852184"/>
            <a:ext cx="2149859" cy="286647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3904FAA-B52A-65A5-9094-8C3E16D2E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4" y="3833813"/>
            <a:ext cx="2149859" cy="287178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831E6DD-D156-4E0A-9E94-3A76844EC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31" y="3833813"/>
            <a:ext cx="2139242" cy="287178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16359E6-7DF7-FAA5-F870-4DE4BE7A89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08" y="929879"/>
            <a:ext cx="2134052" cy="28506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F14688D-1454-F627-8E80-F884DB9C72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08" y="3866470"/>
            <a:ext cx="2134052" cy="2866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106B6B-9D1C-7671-8529-077E0C3841A5}"/>
              </a:ext>
            </a:extLst>
          </p:cNvPr>
          <p:cNvSpPr txBox="1"/>
          <p:nvPr/>
        </p:nvSpPr>
        <p:spPr>
          <a:xfrm>
            <a:off x="0" y="914400"/>
            <a:ext cx="1188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位于绿意盎然的安静住宅区，庭院宽敞，采光良好的</a:t>
            </a:r>
            <a:r>
              <a:rPr lang="en-US" altLang="zh-CN" dirty="0"/>
              <a:t>3LDK</a:t>
            </a:r>
            <a:r>
              <a:rPr lang="zh-CN" altLang="en-US" dirty="0"/>
              <a:t>独栋住宅</a:t>
            </a:r>
            <a:endParaRPr lang="en-US" altLang="zh-CN" dirty="0"/>
          </a:p>
          <a:p>
            <a:endParaRPr lang="en-US" altLang="ja-JP" dirty="0"/>
          </a:p>
          <a:p>
            <a:r>
              <a:rPr lang="zh-CN" altLang="en-US" dirty="0"/>
              <a:t>■宽敞明亮的客厅</a:t>
            </a:r>
            <a:r>
              <a:rPr lang="en-US" altLang="zh-CN" dirty="0"/>
              <a:t>&amp;</a:t>
            </a:r>
            <a:r>
              <a:rPr lang="zh-CN" altLang="en-US" dirty="0"/>
              <a:t>餐厅约</a:t>
            </a:r>
            <a:r>
              <a:rPr lang="en-US" altLang="zh-CN" dirty="0"/>
              <a:t>66</a:t>
            </a:r>
            <a:r>
              <a:rPr lang="zh-CN" altLang="en-US" dirty="0"/>
              <a:t>平米</a:t>
            </a:r>
          </a:p>
          <a:p>
            <a:r>
              <a:rPr lang="zh-CN" altLang="en-US" dirty="0"/>
              <a:t>■配有可停两辆车的带卷帘门停车场（视车型而定）</a:t>
            </a:r>
          </a:p>
          <a:p>
            <a:r>
              <a:rPr lang="zh-CN" altLang="en-US" dirty="0"/>
              <a:t>■拥有鞋柜、步入式衣橱、阁楼等多种储物空间</a:t>
            </a:r>
            <a:endParaRPr lang="en-US" altLang="zh-CN" dirty="0"/>
          </a:p>
          <a:p>
            <a:endParaRPr lang="en-US" altLang="ja-JP" dirty="0"/>
          </a:p>
          <a:p>
            <a:r>
              <a:rPr lang="zh-CN" altLang="en-US" dirty="0"/>
              <a:t>占地面积约</a:t>
            </a:r>
            <a:r>
              <a:rPr lang="en-US" altLang="zh-CN" dirty="0"/>
              <a:t>250</a:t>
            </a:r>
            <a:r>
              <a:rPr lang="zh-CN" altLang="en-US" dirty="0"/>
              <a:t>平米</a:t>
            </a:r>
            <a:endParaRPr lang="en-US" altLang="zh-CN" dirty="0"/>
          </a:p>
          <a:p>
            <a:r>
              <a:rPr lang="ja-JP" altLang="en-US" dirty="0"/>
              <a:t>地上</a:t>
            </a:r>
            <a:r>
              <a:rPr lang="en-US" altLang="ja-JP" dirty="0"/>
              <a:t>2</a:t>
            </a:r>
            <a:r>
              <a:rPr lang="ja-JP" altLang="en-US" dirty="0"/>
              <a:t>层，</a:t>
            </a:r>
            <a:r>
              <a:rPr lang="en-US" altLang="ja-JP" dirty="0"/>
              <a:t>3LDK</a:t>
            </a:r>
          </a:p>
          <a:p>
            <a:r>
              <a:rPr lang="ja-JP" altLang="en-US" dirty="0"/>
              <a:t>玄关 </a:t>
            </a:r>
            <a:r>
              <a:rPr lang="zh-CN" altLang="en-US" dirty="0"/>
              <a:t>宽敞明亮的客厅 宽敞舒适的餐厅 主卧室 书房 厨房 厨房收纳室 浴室 鞋柜 楼梯 楼梯下方收纳空间 停车场 防盗门外部入口 一面临路 第一类低层住宅区 平坦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154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273</Words>
  <Application>Microsoft Office PowerPoint</Application>
  <PresentationFormat>ワイド画面</PresentationFormat>
  <Paragraphs>47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SimSun</vt:lpstr>
      <vt:lpstr>游ゴシック</vt:lpstr>
      <vt:lpstr>Yu Gothic Light</vt:lpstr>
      <vt:lpstr>Calibri</vt:lpstr>
      <vt:lpstr>Office Theme</vt:lpstr>
      <vt:lpstr>    兵库县        芦屋市岩园町        高级独栋住宅</vt:lpstr>
      <vt:lpstr>Property Information</vt:lpstr>
      <vt:lpstr>Room Plan</vt:lpstr>
      <vt:lpstr>  Room Photos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 HILLS  SENGOKUYAMA RESIDENCE</dc:title>
  <dc:creator>kobori</dc:creator>
  <cp:lastModifiedBy>光華 楊</cp:lastModifiedBy>
  <cp:revision>60</cp:revision>
  <dcterms:created xsi:type="dcterms:W3CDTF">2024-06-28T07:43:10Z</dcterms:created>
  <dcterms:modified xsi:type="dcterms:W3CDTF">2025-12-25T02:09:46Z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2024-06-28T00:00:00Z</vt:filetime>
  </property>
</Properties>
</file>